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2" r:id="rId1"/>
  </p:sldMasterIdLst>
  <p:notesMasterIdLst>
    <p:notesMasterId r:id="rId11"/>
  </p:notesMasterIdLst>
  <p:sldIdLst>
    <p:sldId id="256" r:id="rId2"/>
    <p:sldId id="258" r:id="rId3"/>
    <p:sldId id="259" r:id="rId4"/>
    <p:sldId id="257" r:id="rId5"/>
    <p:sldId id="260" r:id="rId6"/>
    <p:sldId id="262" r:id="rId7"/>
    <p:sldId id="263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/>
    <p:restoredTop sz="94714"/>
  </p:normalViewPr>
  <p:slideViewPr>
    <p:cSldViewPr snapToGrid="0" snapToObjects="1">
      <p:cViewPr varScale="1">
        <p:scale>
          <a:sx n="111" d="100"/>
          <a:sy n="111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88BA36-49F7-4F4D-BAA2-90EFBD591EB0}" type="doc">
      <dgm:prSet loTypeId="urn:microsoft.com/office/officeart/2005/8/layout/radial6" loCatId="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7B55D78-C67F-844F-9F69-7E3BE405F6FA}">
      <dgm:prSet phldrT="[Text]"/>
      <dgm:spPr/>
      <dgm:t>
        <a:bodyPr/>
        <a:lstStyle/>
        <a:p>
          <a:r>
            <a:rPr lang="en-US" smtClean="0"/>
            <a:t>Transition System</a:t>
          </a:r>
          <a:endParaRPr lang="en-US" dirty="0"/>
        </a:p>
      </dgm:t>
    </dgm:pt>
    <dgm:pt modelId="{AC6FBFD9-4C21-BE46-A7AB-9FEB39004713}" type="parTrans" cxnId="{E600351D-D78E-F246-9333-8113FEC642B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FBDE8DC-CEB8-CE40-A191-A99428918C6B}" type="sibTrans" cxnId="{E600351D-D78E-F246-9333-8113FEC642B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5E41D24-80FC-9943-BD2A-F2B069D555E0}">
      <dgm:prSet phldrT="[Text]"/>
      <dgm:spPr/>
      <dgm:t>
        <a:bodyPr/>
        <a:lstStyle/>
        <a:p>
          <a:r>
            <a:rPr lang="en-US" smtClean="0"/>
            <a:t>Student Focused Planning</a:t>
          </a:r>
          <a:endParaRPr lang="en-US" dirty="0"/>
        </a:p>
      </dgm:t>
    </dgm:pt>
    <dgm:pt modelId="{54834F84-82C4-354A-9D85-EBDD3D626096}" type="parTrans" cxnId="{8F98F28E-BBA8-3044-8734-49E891FDB90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A2D9581-70FB-8A4E-AB9A-4741E9462A65}" type="sibTrans" cxnId="{8F98F28E-BBA8-3044-8734-49E891FDB90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4371AD3-0290-D642-A7F6-28F542ED5320}">
      <dgm:prSet phldrT="[Text]"/>
      <dgm:spPr/>
      <dgm:t>
        <a:bodyPr/>
        <a:lstStyle/>
        <a:p>
          <a:r>
            <a:rPr lang="en-US" smtClean="0"/>
            <a:t>Family Engagement</a:t>
          </a:r>
          <a:endParaRPr lang="en-US" dirty="0"/>
        </a:p>
      </dgm:t>
    </dgm:pt>
    <dgm:pt modelId="{1A923295-CF78-0D40-B2BA-E82AF9DF9D90}" type="parTrans" cxnId="{F9BC405C-0546-AE43-800F-9D469B7A1B1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E9A284D-F07A-6444-8118-C3DA93F20127}" type="sibTrans" cxnId="{F9BC405C-0546-AE43-800F-9D469B7A1B1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41A9DEC-E238-3A42-BFFE-C0013083DE8E}">
      <dgm:prSet phldrT="[Text]"/>
      <dgm:spPr/>
      <dgm:t>
        <a:bodyPr/>
        <a:lstStyle/>
        <a:p>
          <a:r>
            <a:rPr lang="en-US" smtClean="0"/>
            <a:t>Program Structures</a:t>
          </a:r>
          <a:endParaRPr lang="en-US" dirty="0"/>
        </a:p>
      </dgm:t>
    </dgm:pt>
    <dgm:pt modelId="{718E8B94-0A1A-0F4C-8C21-56F508D62938}" type="parTrans" cxnId="{4825DE4D-15B4-2B42-891E-C4CEDF7D762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157E63F-B1E0-6943-8A7D-6F74373D1EFD}" type="sibTrans" cxnId="{4825DE4D-15B4-2B42-891E-C4CEDF7D762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77CB75D-501F-0E4D-BB61-1607045D288B}">
      <dgm:prSet phldrT="[Text]"/>
      <dgm:spPr/>
      <dgm:t>
        <a:bodyPr/>
        <a:lstStyle/>
        <a:p>
          <a:r>
            <a:rPr lang="en-US" smtClean="0"/>
            <a:t>Interagency Collaboration</a:t>
          </a:r>
          <a:endParaRPr lang="en-US" dirty="0"/>
        </a:p>
      </dgm:t>
    </dgm:pt>
    <dgm:pt modelId="{9902A93A-B8E7-544D-BC08-05722BFB4DA5}" type="parTrans" cxnId="{7548D0E0-D864-AE4A-B1F8-8FA090A175B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762F25E-2F31-C84D-A5AD-A6A3B126CE13}" type="sibTrans" cxnId="{7548D0E0-D864-AE4A-B1F8-8FA090A175B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B42FA3E-C12F-F346-8A8D-3CB02541FAAA}">
      <dgm:prSet phldrT="[Text]"/>
      <dgm:spPr/>
      <dgm:t>
        <a:bodyPr/>
        <a:lstStyle/>
        <a:p>
          <a:r>
            <a:rPr lang="en-US" smtClean="0"/>
            <a:t>Student Development</a:t>
          </a:r>
          <a:endParaRPr lang="en-US" dirty="0"/>
        </a:p>
      </dgm:t>
    </dgm:pt>
    <dgm:pt modelId="{CA8E7A63-DAB6-A644-8FA5-3B22741A6E84}" type="parTrans" cxnId="{C7A1E684-E83E-674B-BCE0-E82427A44DB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86CE450-957C-1B4D-BA4F-12DAEEC7DF17}" type="sibTrans" cxnId="{C7A1E684-E83E-674B-BCE0-E82427A44DB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5D553D5-5FB2-1745-9846-6ED2664DBE7F}" type="pres">
      <dgm:prSet presAssocID="{0588BA36-49F7-4F4D-BAA2-90EFBD591EB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DFC4C8-1F02-7F4F-8AC3-B0606E5618C9}" type="pres">
      <dgm:prSet presAssocID="{57B55D78-C67F-844F-9F69-7E3BE405F6FA}" presName="centerShape" presStyleLbl="node0" presStyleIdx="0" presStyleCnt="1"/>
      <dgm:spPr/>
      <dgm:t>
        <a:bodyPr/>
        <a:lstStyle/>
        <a:p>
          <a:endParaRPr lang="en-US"/>
        </a:p>
      </dgm:t>
    </dgm:pt>
    <dgm:pt modelId="{F1A3F59D-E482-0248-B23E-D0206B01D445}" type="pres">
      <dgm:prSet presAssocID="{95E41D24-80FC-9943-BD2A-F2B069D555E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F7AD9F-BF82-8A4C-8628-32448D2E95C2}" type="pres">
      <dgm:prSet presAssocID="{95E41D24-80FC-9943-BD2A-F2B069D555E0}" presName="dummy" presStyleCnt="0"/>
      <dgm:spPr/>
      <dgm:t>
        <a:bodyPr/>
        <a:lstStyle/>
        <a:p>
          <a:endParaRPr lang="en-US"/>
        </a:p>
      </dgm:t>
    </dgm:pt>
    <dgm:pt modelId="{78789FBD-BC51-3A42-B391-5B62E0E1CCE5}" type="pres">
      <dgm:prSet presAssocID="{CA2D9581-70FB-8A4E-AB9A-4741E9462A65}" presName="sibTrans" presStyleLbl="sibTrans2D1" presStyleIdx="0" presStyleCnt="5"/>
      <dgm:spPr/>
      <dgm:t>
        <a:bodyPr/>
        <a:lstStyle/>
        <a:p>
          <a:endParaRPr lang="en-US"/>
        </a:p>
      </dgm:t>
    </dgm:pt>
    <dgm:pt modelId="{73889ED0-05EE-474E-822A-02FEF9B626B1}" type="pres">
      <dgm:prSet presAssocID="{E4371AD3-0290-D642-A7F6-28F542ED532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84745-6A96-9E4A-9A92-BC3D08D54612}" type="pres">
      <dgm:prSet presAssocID="{E4371AD3-0290-D642-A7F6-28F542ED5320}" presName="dummy" presStyleCnt="0"/>
      <dgm:spPr/>
      <dgm:t>
        <a:bodyPr/>
        <a:lstStyle/>
        <a:p>
          <a:endParaRPr lang="en-US"/>
        </a:p>
      </dgm:t>
    </dgm:pt>
    <dgm:pt modelId="{EABE2F27-BA62-FB43-BF88-C75D45DE94E4}" type="pres">
      <dgm:prSet presAssocID="{2E9A284D-F07A-6444-8118-C3DA93F20127}" presName="sibTrans" presStyleLbl="sibTrans2D1" presStyleIdx="1" presStyleCnt="5"/>
      <dgm:spPr/>
      <dgm:t>
        <a:bodyPr/>
        <a:lstStyle/>
        <a:p>
          <a:endParaRPr lang="en-US"/>
        </a:p>
      </dgm:t>
    </dgm:pt>
    <dgm:pt modelId="{F5312DEC-F66E-2641-9696-86A01B8F2024}" type="pres">
      <dgm:prSet presAssocID="{141A9DEC-E238-3A42-BFFE-C0013083DE8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91855E-7695-B84F-B1FD-57A34C511948}" type="pres">
      <dgm:prSet presAssocID="{141A9DEC-E238-3A42-BFFE-C0013083DE8E}" presName="dummy" presStyleCnt="0"/>
      <dgm:spPr/>
      <dgm:t>
        <a:bodyPr/>
        <a:lstStyle/>
        <a:p>
          <a:endParaRPr lang="en-US"/>
        </a:p>
      </dgm:t>
    </dgm:pt>
    <dgm:pt modelId="{643A47B7-D2BB-2A4B-AFE0-C7C339696A6F}" type="pres">
      <dgm:prSet presAssocID="{5157E63F-B1E0-6943-8A7D-6F74373D1EFD}" presName="sibTrans" presStyleLbl="sibTrans2D1" presStyleIdx="2" presStyleCnt="5"/>
      <dgm:spPr/>
      <dgm:t>
        <a:bodyPr/>
        <a:lstStyle/>
        <a:p>
          <a:endParaRPr lang="en-US"/>
        </a:p>
      </dgm:t>
    </dgm:pt>
    <dgm:pt modelId="{6ADD2756-E88C-AC48-8261-AF6FC56BA7C5}" type="pres">
      <dgm:prSet presAssocID="{D77CB75D-501F-0E4D-BB61-1607045D288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623E9B-F820-1846-B456-A58EC01ADA50}" type="pres">
      <dgm:prSet presAssocID="{D77CB75D-501F-0E4D-BB61-1607045D288B}" presName="dummy" presStyleCnt="0"/>
      <dgm:spPr/>
      <dgm:t>
        <a:bodyPr/>
        <a:lstStyle/>
        <a:p>
          <a:endParaRPr lang="en-US"/>
        </a:p>
      </dgm:t>
    </dgm:pt>
    <dgm:pt modelId="{49EF677D-9C9B-F842-A5DE-064C27FB9236}" type="pres">
      <dgm:prSet presAssocID="{A762F25E-2F31-C84D-A5AD-A6A3B126CE13}" presName="sibTrans" presStyleLbl="sibTrans2D1" presStyleIdx="3" presStyleCnt="5"/>
      <dgm:spPr/>
      <dgm:t>
        <a:bodyPr/>
        <a:lstStyle/>
        <a:p>
          <a:endParaRPr lang="en-US"/>
        </a:p>
      </dgm:t>
    </dgm:pt>
    <dgm:pt modelId="{F8833265-D8C9-5E4D-B91E-960D84994D75}" type="pres">
      <dgm:prSet presAssocID="{8B42FA3E-C12F-F346-8A8D-3CB02541FAA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77D3C7-B8BE-A34E-A641-38270031524D}" type="pres">
      <dgm:prSet presAssocID="{8B42FA3E-C12F-F346-8A8D-3CB02541FAAA}" presName="dummy" presStyleCnt="0"/>
      <dgm:spPr/>
      <dgm:t>
        <a:bodyPr/>
        <a:lstStyle/>
        <a:p>
          <a:endParaRPr lang="en-US"/>
        </a:p>
      </dgm:t>
    </dgm:pt>
    <dgm:pt modelId="{67A4AD4A-F122-9C48-B620-87031E03BAEA}" type="pres">
      <dgm:prSet presAssocID="{686CE450-957C-1B4D-BA4F-12DAEEC7DF17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25C8FC84-69E3-F045-9DCA-581A741105A4}" type="presOf" srcId="{686CE450-957C-1B4D-BA4F-12DAEEC7DF17}" destId="{67A4AD4A-F122-9C48-B620-87031E03BAEA}" srcOrd="0" destOrd="0" presId="urn:microsoft.com/office/officeart/2005/8/layout/radial6"/>
    <dgm:cxn modelId="{FE26E8C6-90B1-8048-9C50-88BCE959A33A}" type="presOf" srcId="{D77CB75D-501F-0E4D-BB61-1607045D288B}" destId="{6ADD2756-E88C-AC48-8261-AF6FC56BA7C5}" srcOrd="0" destOrd="0" presId="urn:microsoft.com/office/officeart/2005/8/layout/radial6"/>
    <dgm:cxn modelId="{CF200ADE-B5E2-7946-B7D0-42B07D172963}" type="presOf" srcId="{141A9DEC-E238-3A42-BFFE-C0013083DE8E}" destId="{F5312DEC-F66E-2641-9696-86A01B8F2024}" srcOrd="0" destOrd="0" presId="urn:microsoft.com/office/officeart/2005/8/layout/radial6"/>
    <dgm:cxn modelId="{4BE06B62-A0E1-6841-A088-4101DBE5B57F}" type="presOf" srcId="{5157E63F-B1E0-6943-8A7D-6F74373D1EFD}" destId="{643A47B7-D2BB-2A4B-AFE0-C7C339696A6F}" srcOrd="0" destOrd="0" presId="urn:microsoft.com/office/officeart/2005/8/layout/radial6"/>
    <dgm:cxn modelId="{65BC268E-2096-394E-9FB5-E4039F3C6C63}" type="presOf" srcId="{95E41D24-80FC-9943-BD2A-F2B069D555E0}" destId="{F1A3F59D-E482-0248-B23E-D0206B01D445}" srcOrd="0" destOrd="0" presId="urn:microsoft.com/office/officeart/2005/8/layout/radial6"/>
    <dgm:cxn modelId="{EC75BF88-69DA-0D46-8395-E7DC61E4C387}" type="presOf" srcId="{57B55D78-C67F-844F-9F69-7E3BE405F6FA}" destId="{FFDFC4C8-1F02-7F4F-8AC3-B0606E5618C9}" srcOrd="0" destOrd="0" presId="urn:microsoft.com/office/officeart/2005/8/layout/radial6"/>
    <dgm:cxn modelId="{B7677660-17B4-F94B-B77F-817CF2AE0AD6}" type="presOf" srcId="{E4371AD3-0290-D642-A7F6-28F542ED5320}" destId="{73889ED0-05EE-474E-822A-02FEF9B626B1}" srcOrd="0" destOrd="0" presId="urn:microsoft.com/office/officeart/2005/8/layout/radial6"/>
    <dgm:cxn modelId="{7EDAD30B-8B38-0742-B986-C9A35FB1BEF8}" type="presOf" srcId="{A762F25E-2F31-C84D-A5AD-A6A3B126CE13}" destId="{49EF677D-9C9B-F842-A5DE-064C27FB9236}" srcOrd="0" destOrd="0" presId="urn:microsoft.com/office/officeart/2005/8/layout/radial6"/>
    <dgm:cxn modelId="{F9BC405C-0546-AE43-800F-9D469B7A1B18}" srcId="{57B55D78-C67F-844F-9F69-7E3BE405F6FA}" destId="{E4371AD3-0290-D642-A7F6-28F542ED5320}" srcOrd="1" destOrd="0" parTransId="{1A923295-CF78-0D40-B2BA-E82AF9DF9D90}" sibTransId="{2E9A284D-F07A-6444-8118-C3DA93F20127}"/>
    <dgm:cxn modelId="{C7A1E684-E83E-674B-BCE0-E82427A44DB9}" srcId="{57B55D78-C67F-844F-9F69-7E3BE405F6FA}" destId="{8B42FA3E-C12F-F346-8A8D-3CB02541FAAA}" srcOrd="4" destOrd="0" parTransId="{CA8E7A63-DAB6-A644-8FA5-3B22741A6E84}" sibTransId="{686CE450-957C-1B4D-BA4F-12DAEEC7DF17}"/>
    <dgm:cxn modelId="{767293C3-E334-5840-9003-2C226AEC4DBF}" type="presOf" srcId="{CA2D9581-70FB-8A4E-AB9A-4741E9462A65}" destId="{78789FBD-BC51-3A42-B391-5B62E0E1CCE5}" srcOrd="0" destOrd="0" presId="urn:microsoft.com/office/officeart/2005/8/layout/radial6"/>
    <dgm:cxn modelId="{E600351D-D78E-F246-9333-8113FEC642BC}" srcId="{0588BA36-49F7-4F4D-BAA2-90EFBD591EB0}" destId="{57B55D78-C67F-844F-9F69-7E3BE405F6FA}" srcOrd="0" destOrd="0" parTransId="{AC6FBFD9-4C21-BE46-A7AB-9FEB39004713}" sibTransId="{7FBDE8DC-CEB8-CE40-A191-A99428918C6B}"/>
    <dgm:cxn modelId="{259C46D9-09B2-5249-9AAD-F00161430BE3}" type="presOf" srcId="{0588BA36-49F7-4F4D-BAA2-90EFBD591EB0}" destId="{85D553D5-5FB2-1745-9846-6ED2664DBE7F}" srcOrd="0" destOrd="0" presId="urn:microsoft.com/office/officeart/2005/8/layout/radial6"/>
    <dgm:cxn modelId="{7548D0E0-D864-AE4A-B1F8-8FA090A175B9}" srcId="{57B55D78-C67F-844F-9F69-7E3BE405F6FA}" destId="{D77CB75D-501F-0E4D-BB61-1607045D288B}" srcOrd="3" destOrd="0" parTransId="{9902A93A-B8E7-544D-BC08-05722BFB4DA5}" sibTransId="{A762F25E-2F31-C84D-A5AD-A6A3B126CE13}"/>
    <dgm:cxn modelId="{4825DE4D-15B4-2B42-891E-C4CEDF7D7624}" srcId="{57B55D78-C67F-844F-9F69-7E3BE405F6FA}" destId="{141A9DEC-E238-3A42-BFFE-C0013083DE8E}" srcOrd="2" destOrd="0" parTransId="{718E8B94-0A1A-0F4C-8C21-56F508D62938}" sibTransId="{5157E63F-B1E0-6943-8A7D-6F74373D1EFD}"/>
    <dgm:cxn modelId="{8F98F28E-BBA8-3044-8734-49E891FDB90A}" srcId="{57B55D78-C67F-844F-9F69-7E3BE405F6FA}" destId="{95E41D24-80FC-9943-BD2A-F2B069D555E0}" srcOrd="0" destOrd="0" parTransId="{54834F84-82C4-354A-9D85-EBDD3D626096}" sibTransId="{CA2D9581-70FB-8A4E-AB9A-4741E9462A65}"/>
    <dgm:cxn modelId="{72DA6FA4-7C73-E947-9B55-88533D11E485}" type="presOf" srcId="{8B42FA3E-C12F-F346-8A8D-3CB02541FAAA}" destId="{F8833265-D8C9-5E4D-B91E-960D84994D75}" srcOrd="0" destOrd="0" presId="urn:microsoft.com/office/officeart/2005/8/layout/radial6"/>
    <dgm:cxn modelId="{2890E5C6-D5E8-E643-950C-CE56D2412D1C}" type="presOf" srcId="{2E9A284D-F07A-6444-8118-C3DA93F20127}" destId="{EABE2F27-BA62-FB43-BF88-C75D45DE94E4}" srcOrd="0" destOrd="0" presId="urn:microsoft.com/office/officeart/2005/8/layout/radial6"/>
    <dgm:cxn modelId="{9B19DF8B-F129-A945-AE7C-6F845A1194B7}" type="presParOf" srcId="{85D553D5-5FB2-1745-9846-6ED2664DBE7F}" destId="{FFDFC4C8-1F02-7F4F-8AC3-B0606E5618C9}" srcOrd="0" destOrd="0" presId="urn:microsoft.com/office/officeart/2005/8/layout/radial6"/>
    <dgm:cxn modelId="{155FDA66-A696-7B48-93D5-988D8FDE217E}" type="presParOf" srcId="{85D553D5-5FB2-1745-9846-6ED2664DBE7F}" destId="{F1A3F59D-E482-0248-B23E-D0206B01D445}" srcOrd="1" destOrd="0" presId="urn:microsoft.com/office/officeart/2005/8/layout/radial6"/>
    <dgm:cxn modelId="{45E3E57E-C3E8-1344-A093-AA05E276631A}" type="presParOf" srcId="{85D553D5-5FB2-1745-9846-6ED2664DBE7F}" destId="{65F7AD9F-BF82-8A4C-8628-32448D2E95C2}" srcOrd="2" destOrd="0" presId="urn:microsoft.com/office/officeart/2005/8/layout/radial6"/>
    <dgm:cxn modelId="{F5C44585-60ED-8140-89B1-906D23923CC5}" type="presParOf" srcId="{85D553D5-5FB2-1745-9846-6ED2664DBE7F}" destId="{78789FBD-BC51-3A42-B391-5B62E0E1CCE5}" srcOrd="3" destOrd="0" presId="urn:microsoft.com/office/officeart/2005/8/layout/radial6"/>
    <dgm:cxn modelId="{F671AE44-9058-334F-B552-5CE341FAA582}" type="presParOf" srcId="{85D553D5-5FB2-1745-9846-6ED2664DBE7F}" destId="{73889ED0-05EE-474E-822A-02FEF9B626B1}" srcOrd="4" destOrd="0" presId="urn:microsoft.com/office/officeart/2005/8/layout/radial6"/>
    <dgm:cxn modelId="{8E0C78AB-74A7-0441-A275-173AC578F0D6}" type="presParOf" srcId="{85D553D5-5FB2-1745-9846-6ED2664DBE7F}" destId="{99E84745-6A96-9E4A-9A92-BC3D08D54612}" srcOrd="5" destOrd="0" presId="urn:microsoft.com/office/officeart/2005/8/layout/radial6"/>
    <dgm:cxn modelId="{22B5A795-7F16-1446-B6BD-06213EB63B30}" type="presParOf" srcId="{85D553D5-5FB2-1745-9846-6ED2664DBE7F}" destId="{EABE2F27-BA62-FB43-BF88-C75D45DE94E4}" srcOrd="6" destOrd="0" presId="urn:microsoft.com/office/officeart/2005/8/layout/radial6"/>
    <dgm:cxn modelId="{509975F4-6BA1-FA4C-B138-67688B483F75}" type="presParOf" srcId="{85D553D5-5FB2-1745-9846-6ED2664DBE7F}" destId="{F5312DEC-F66E-2641-9696-86A01B8F2024}" srcOrd="7" destOrd="0" presId="urn:microsoft.com/office/officeart/2005/8/layout/radial6"/>
    <dgm:cxn modelId="{08ACA459-C473-DF43-A3D1-F6D749ECB3E1}" type="presParOf" srcId="{85D553D5-5FB2-1745-9846-6ED2664DBE7F}" destId="{ED91855E-7695-B84F-B1FD-57A34C511948}" srcOrd="8" destOrd="0" presId="urn:microsoft.com/office/officeart/2005/8/layout/radial6"/>
    <dgm:cxn modelId="{4452A3D8-21E6-D74E-BD78-2CBAB4BFED49}" type="presParOf" srcId="{85D553D5-5FB2-1745-9846-6ED2664DBE7F}" destId="{643A47B7-D2BB-2A4B-AFE0-C7C339696A6F}" srcOrd="9" destOrd="0" presId="urn:microsoft.com/office/officeart/2005/8/layout/radial6"/>
    <dgm:cxn modelId="{29E2180A-3967-1541-9CB0-46710BF728EB}" type="presParOf" srcId="{85D553D5-5FB2-1745-9846-6ED2664DBE7F}" destId="{6ADD2756-E88C-AC48-8261-AF6FC56BA7C5}" srcOrd="10" destOrd="0" presId="urn:microsoft.com/office/officeart/2005/8/layout/radial6"/>
    <dgm:cxn modelId="{8C111197-F70E-684C-A36C-EC9AF5DE5750}" type="presParOf" srcId="{85D553D5-5FB2-1745-9846-6ED2664DBE7F}" destId="{E0623E9B-F820-1846-B456-A58EC01ADA50}" srcOrd="11" destOrd="0" presId="urn:microsoft.com/office/officeart/2005/8/layout/radial6"/>
    <dgm:cxn modelId="{F05C6827-09BC-F046-AA3E-92C6553ED0A1}" type="presParOf" srcId="{85D553D5-5FB2-1745-9846-6ED2664DBE7F}" destId="{49EF677D-9C9B-F842-A5DE-064C27FB9236}" srcOrd="12" destOrd="0" presId="urn:microsoft.com/office/officeart/2005/8/layout/radial6"/>
    <dgm:cxn modelId="{6E446DB3-5B6F-0745-AA00-54DA6AB9BF54}" type="presParOf" srcId="{85D553D5-5FB2-1745-9846-6ED2664DBE7F}" destId="{F8833265-D8C9-5E4D-B91E-960D84994D75}" srcOrd="13" destOrd="0" presId="urn:microsoft.com/office/officeart/2005/8/layout/radial6"/>
    <dgm:cxn modelId="{76070CC6-F3F7-0740-A1BF-D2E9024BF7EE}" type="presParOf" srcId="{85D553D5-5FB2-1745-9846-6ED2664DBE7F}" destId="{B777D3C7-B8BE-A34E-A641-38270031524D}" srcOrd="14" destOrd="0" presId="urn:microsoft.com/office/officeart/2005/8/layout/radial6"/>
    <dgm:cxn modelId="{55F5D895-5A06-984F-9007-9592D547A300}" type="presParOf" srcId="{85D553D5-5FB2-1745-9846-6ED2664DBE7F}" destId="{67A4AD4A-F122-9C48-B620-87031E03BAEA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A4AD4A-F122-9C48-B620-87031E03BAEA}">
      <dsp:nvSpPr>
        <dsp:cNvPr id="0" name=""/>
        <dsp:cNvSpPr/>
      </dsp:nvSpPr>
      <dsp:spPr>
        <a:xfrm>
          <a:off x="1322482" y="685295"/>
          <a:ext cx="4566062" cy="4566062"/>
        </a:xfrm>
        <a:prstGeom prst="blockArc">
          <a:avLst>
            <a:gd name="adj1" fmla="val 11880000"/>
            <a:gd name="adj2" fmla="val 16200000"/>
            <a:gd name="adj3" fmla="val 46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EF677D-9C9B-F842-A5DE-064C27FB9236}">
      <dsp:nvSpPr>
        <dsp:cNvPr id="0" name=""/>
        <dsp:cNvSpPr/>
      </dsp:nvSpPr>
      <dsp:spPr>
        <a:xfrm>
          <a:off x="1322482" y="685295"/>
          <a:ext cx="4566062" cy="4566062"/>
        </a:xfrm>
        <a:prstGeom prst="blockArc">
          <a:avLst>
            <a:gd name="adj1" fmla="val 7560000"/>
            <a:gd name="adj2" fmla="val 11880000"/>
            <a:gd name="adj3" fmla="val 46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3A47B7-D2BB-2A4B-AFE0-C7C339696A6F}">
      <dsp:nvSpPr>
        <dsp:cNvPr id="0" name=""/>
        <dsp:cNvSpPr/>
      </dsp:nvSpPr>
      <dsp:spPr>
        <a:xfrm>
          <a:off x="1322482" y="685295"/>
          <a:ext cx="4566062" cy="4566062"/>
        </a:xfrm>
        <a:prstGeom prst="blockArc">
          <a:avLst>
            <a:gd name="adj1" fmla="val 3240000"/>
            <a:gd name="adj2" fmla="val 7560000"/>
            <a:gd name="adj3" fmla="val 46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BE2F27-BA62-FB43-BF88-C75D45DE94E4}">
      <dsp:nvSpPr>
        <dsp:cNvPr id="0" name=""/>
        <dsp:cNvSpPr/>
      </dsp:nvSpPr>
      <dsp:spPr>
        <a:xfrm>
          <a:off x="1322482" y="685295"/>
          <a:ext cx="4566062" cy="4566062"/>
        </a:xfrm>
        <a:prstGeom prst="blockArc">
          <a:avLst>
            <a:gd name="adj1" fmla="val 20520000"/>
            <a:gd name="adj2" fmla="val 3240000"/>
            <a:gd name="adj3" fmla="val 46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789FBD-BC51-3A42-B391-5B62E0E1CCE5}">
      <dsp:nvSpPr>
        <dsp:cNvPr id="0" name=""/>
        <dsp:cNvSpPr/>
      </dsp:nvSpPr>
      <dsp:spPr>
        <a:xfrm>
          <a:off x="1322482" y="685295"/>
          <a:ext cx="4566062" cy="4566062"/>
        </a:xfrm>
        <a:prstGeom prst="blockArc">
          <a:avLst>
            <a:gd name="adj1" fmla="val 16200000"/>
            <a:gd name="adj2" fmla="val 20520000"/>
            <a:gd name="adj3" fmla="val 46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DFC4C8-1F02-7F4F-8AC3-B0606E5618C9}">
      <dsp:nvSpPr>
        <dsp:cNvPr id="0" name=""/>
        <dsp:cNvSpPr/>
      </dsp:nvSpPr>
      <dsp:spPr>
        <a:xfrm>
          <a:off x="2554492" y="1917305"/>
          <a:ext cx="2102042" cy="210204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Transition System</a:t>
          </a:r>
          <a:endParaRPr lang="en-US" sz="2700" kern="1200" dirty="0"/>
        </a:p>
      </dsp:txBody>
      <dsp:txXfrm>
        <a:off x="2862329" y="2225142"/>
        <a:ext cx="1486368" cy="1486368"/>
      </dsp:txXfrm>
    </dsp:sp>
    <dsp:sp modelId="{F1A3F59D-E482-0248-B23E-D0206B01D445}">
      <dsp:nvSpPr>
        <dsp:cNvPr id="0" name=""/>
        <dsp:cNvSpPr/>
      </dsp:nvSpPr>
      <dsp:spPr>
        <a:xfrm>
          <a:off x="2869798" y="2552"/>
          <a:ext cx="1471429" cy="147142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Student Focused Planning</a:t>
          </a:r>
          <a:endParaRPr lang="en-US" sz="1400" kern="1200" dirty="0"/>
        </a:p>
      </dsp:txBody>
      <dsp:txXfrm>
        <a:off x="3085284" y="218038"/>
        <a:ext cx="1040457" cy="1040457"/>
      </dsp:txXfrm>
    </dsp:sp>
    <dsp:sp modelId="{73889ED0-05EE-474E-822A-02FEF9B626B1}">
      <dsp:nvSpPr>
        <dsp:cNvPr id="0" name=""/>
        <dsp:cNvSpPr/>
      </dsp:nvSpPr>
      <dsp:spPr>
        <a:xfrm>
          <a:off x="4990711" y="1543485"/>
          <a:ext cx="1471429" cy="147142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Family Engagement</a:t>
          </a:r>
          <a:endParaRPr lang="en-US" sz="1400" kern="1200" dirty="0"/>
        </a:p>
      </dsp:txBody>
      <dsp:txXfrm>
        <a:off x="5206197" y="1758971"/>
        <a:ext cx="1040457" cy="1040457"/>
      </dsp:txXfrm>
    </dsp:sp>
    <dsp:sp modelId="{F5312DEC-F66E-2641-9696-86A01B8F2024}">
      <dsp:nvSpPr>
        <dsp:cNvPr id="0" name=""/>
        <dsp:cNvSpPr/>
      </dsp:nvSpPr>
      <dsp:spPr>
        <a:xfrm>
          <a:off x="4180594" y="4036768"/>
          <a:ext cx="1471429" cy="147142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4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Program Structures</a:t>
          </a:r>
          <a:endParaRPr lang="en-US" sz="1400" kern="1200" dirty="0"/>
        </a:p>
      </dsp:txBody>
      <dsp:txXfrm>
        <a:off x="4396080" y="4252254"/>
        <a:ext cx="1040457" cy="1040457"/>
      </dsp:txXfrm>
    </dsp:sp>
    <dsp:sp modelId="{6ADD2756-E88C-AC48-8261-AF6FC56BA7C5}">
      <dsp:nvSpPr>
        <dsp:cNvPr id="0" name=""/>
        <dsp:cNvSpPr/>
      </dsp:nvSpPr>
      <dsp:spPr>
        <a:xfrm>
          <a:off x="1559002" y="4036768"/>
          <a:ext cx="1471429" cy="147142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5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Interagency Collaboration</a:t>
          </a:r>
          <a:endParaRPr lang="en-US" sz="1400" kern="1200" dirty="0"/>
        </a:p>
      </dsp:txBody>
      <dsp:txXfrm>
        <a:off x="1774488" y="4252254"/>
        <a:ext cx="1040457" cy="1040457"/>
      </dsp:txXfrm>
    </dsp:sp>
    <dsp:sp modelId="{F8833265-D8C9-5E4D-B91E-960D84994D75}">
      <dsp:nvSpPr>
        <dsp:cNvPr id="0" name=""/>
        <dsp:cNvSpPr/>
      </dsp:nvSpPr>
      <dsp:spPr>
        <a:xfrm>
          <a:off x="748885" y="1543485"/>
          <a:ext cx="1471429" cy="147142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6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Student Development</a:t>
          </a:r>
          <a:endParaRPr lang="en-US" sz="1400" kern="1200" dirty="0"/>
        </a:p>
      </dsp:txBody>
      <dsp:txXfrm>
        <a:off x="964371" y="1758971"/>
        <a:ext cx="1040457" cy="1040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CA597-BC9C-DB44-9688-E98181D54380}" type="datetimeFigureOut">
              <a:rPr lang="en-US" smtClean="0"/>
              <a:t>1/14/19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FB561-E6C7-D844-A465-A3B1C8E71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44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FB561-E6C7-D844-A465-A3B1C8E716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84396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Center Program Transition</a:t>
            </a:r>
            <a:br>
              <a:rPr lang="en-US" dirty="0" smtClean="0"/>
            </a:br>
            <a:r>
              <a:rPr lang="en-US" dirty="0" smtClean="0"/>
              <a:t>Kent ISD Secondary Transition Priorities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Paul Dymowski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075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450757"/>
          </a:xfrm>
        </p:spPr>
        <p:txBody>
          <a:bodyPr/>
          <a:lstStyle/>
          <a:p>
            <a:r>
              <a:rPr lang="en-US" b="1" dirty="0" smtClean="0"/>
              <a:t>Center Program Transition Update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Collaboration </a:t>
            </a:r>
            <a:r>
              <a:rPr lang="en-US" sz="2400" dirty="0" smtClean="0"/>
              <a:t>with GRPS and KISD</a:t>
            </a:r>
          </a:p>
          <a:p>
            <a:r>
              <a:rPr lang="en-US" sz="2400" dirty="0" smtClean="0"/>
              <a:t>Staffing Timeline</a:t>
            </a:r>
          </a:p>
          <a:p>
            <a:r>
              <a:rPr lang="en-US" sz="2400" dirty="0" smtClean="0"/>
              <a:t>Policies and Procedures</a:t>
            </a:r>
          </a:p>
          <a:p>
            <a:r>
              <a:rPr lang="en-US" sz="2400" dirty="0" smtClean="0"/>
              <a:t>Continuous Improvement</a:t>
            </a:r>
            <a:endParaRPr lang="en-US" sz="2400" dirty="0"/>
          </a:p>
          <a:p>
            <a:r>
              <a:rPr lang="en-US" sz="2400" dirty="0" smtClean="0"/>
              <a:t>Location Considerations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7085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Center Program Locations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Location Constants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Lincoln School</a:t>
            </a:r>
          </a:p>
          <a:p>
            <a:r>
              <a:rPr lang="en-US" dirty="0" smtClean="0"/>
              <a:t>Lincoln Developmental Center</a:t>
            </a:r>
          </a:p>
          <a:p>
            <a:r>
              <a:rPr lang="en-US" dirty="0" smtClean="0"/>
              <a:t>Pine Grove Learning Center</a:t>
            </a:r>
          </a:p>
          <a:p>
            <a:r>
              <a:rPr lang="en-US" dirty="0" smtClean="0"/>
              <a:t>KEC Oakleigh</a:t>
            </a:r>
          </a:p>
          <a:p>
            <a:r>
              <a:rPr lang="en-US" dirty="0" smtClean="0"/>
              <a:t>KEC Beltline</a:t>
            </a:r>
          </a:p>
          <a:p>
            <a:r>
              <a:rPr lang="en-US" dirty="0" smtClean="0"/>
              <a:t>Community Transition Campus</a:t>
            </a:r>
          </a:p>
          <a:p>
            <a:pPr lvl="1"/>
            <a:r>
              <a:rPr lang="en-US" dirty="0" smtClean="0"/>
              <a:t>Mayfield Building</a:t>
            </a:r>
          </a:p>
          <a:p>
            <a:pPr lvl="1"/>
            <a:r>
              <a:rPr lang="en-US" dirty="0" smtClean="0"/>
              <a:t>Straight Building</a:t>
            </a:r>
          </a:p>
          <a:p>
            <a:pPr lvl="1"/>
            <a:r>
              <a:rPr lang="en-US" dirty="0" smtClean="0"/>
              <a:t>Community Sites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Location Considerations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Ken-O-Sha Home Community</a:t>
            </a:r>
          </a:p>
          <a:p>
            <a:r>
              <a:rPr lang="en-US" dirty="0" smtClean="0"/>
              <a:t>Early Childhood Special Education Center @ Campus</a:t>
            </a:r>
          </a:p>
          <a:p>
            <a:r>
              <a:rPr lang="en-US" dirty="0" smtClean="0"/>
              <a:t>Grand Rapids Oral Deaf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914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Bill </a:t>
            </a:r>
            <a:r>
              <a:rPr lang="en-US" dirty="0" err="1" smtClean="0"/>
              <a:t>Behrendt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New Kent ISD Supervisor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201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25423777"/>
              </p:ext>
            </p:extLst>
          </p:nvPr>
        </p:nvGraphicFramePr>
        <p:xfrm>
          <a:off x="2789500" y="821802"/>
          <a:ext cx="7211027" cy="5548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5627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Kent </a:t>
            </a:r>
            <a:r>
              <a:rPr lang="en-US" dirty="0" err="1" smtClean="0"/>
              <a:t>InterAgency</a:t>
            </a:r>
            <a:r>
              <a:rPr lang="en-US" dirty="0" smtClean="0"/>
              <a:t> Collaborative (KIAC)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812" y="2160774"/>
            <a:ext cx="4513344" cy="431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7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900" y="0"/>
            <a:ext cx="51547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172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900" y="0"/>
            <a:ext cx="513173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367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Expo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March 7, 2019</a:t>
            </a:r>
          </a:p>
          <a:p>
            <a:pPr lvl="1"/>
            <a:r>
              <a:rPr lang="en-US" sz="2400" dirty="0" smtClean="0"/>
              <a:t>5:00-7:00</a:t>
            </a:r>
          </a:p>
          <a:p>
            <a:pPr lvl="1"/>
            <a:r>
              <a:rPr lang="en-US" sz="2400" dirty="0" smtClean="0"/>
              <a:t>@ Kent Transition Center</a:t>
            </a:r>
          </a:p>
          <a:p>
            <a:r>
              <a:rPr lang="en-US" sz="3600" dirty="0" smtClean="0"/>
              <a:t>Employment Agencies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88839612"/>
      </p:ext>
    </p:extLst>
  </p:cSld>
  <p:clrMapOvr>
    <a:masterClrMapping/>
  </p:clrMapOvr>
</p:sld>
</file>

<file path=ppt/theme/theme1.xml><?xml version="1.0" encoding="utf-8"?>
<a:theme xmlns:a="http://schemas.openxmlformats.org/drawingml/2006/main" name="IHM">
  <a:themeElements>
    <a:clrScheme name="Custom 2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E80001"/>
      </a:accent4>
      <a:accent5>
        <a:srgbClr val="E74752"/>
      </a:accent5>
      <a:accent6>
        <a:srgbClr val="B80029"/>
      </a:accent6>
      <a:hlink>
        <a:srgbClr val="F49100"/>
      </a:hlink>
      <a:folHlink>
        <a:srgbClr val="85DFD0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HM" id="{B9D3B9DB-761F-E341-A682-053CA900E333}" vid="{A246AA1E-8D8F-8D4A-B508-0EB6C51B72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IHM</Template>
  <TotalTime>25</TotalTime>
  <Words>108</Words>
  <Application>Microsoft Macintosh PowerPoint</Application>
  <PresentationFormat>Widescreen</PresentationFormat>
  <Paragraphs>38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Gill Sans MT</vt:lpstr>
      <vt:lpstr>Mangal</vt:lpstr>
      <vt:lpstr>Wingdings 2</vt:lpstr>
      <vt:lpstr>IHM</vt:lpstr>
      <vt:lpstr>Center Program Transition Kent ISD Secondary Transition Priorities</vt:lpstr>
      <vt:lpstr>Center Program Transition Update</vt:lpstr>
      <vt:lpstr>Center Program Locations</vt:lpstr>
      <vt:lpstr>Secondary Transition</vt:lpstr>
      <vt:lpstr>PowerPoint Presentation</vt:lpstr>
      <vt:lpstr>Kent InterAgency Collaborative (KIAC)</vt:lpstr>
      <vt:lpstr>PowerPoint Presentation</vt:lpstr>
      <vt:lpstr>PowerPoint Presentation</vt:lpstr>
      <vt:lpstr>Transition Expo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Center Program Transition Kent ISD Secondary Transition Priorities</dc:title>
  <dc:creator>Microsoft Office User</dc:creator>
  <cp:lastModifiedBy>Microsoft Office User</cp:lastModifiedBy>
  <cp:revision>4</cp:revision>
  <dcterms:created xsi:type="dcterms:W3CDTF">2019-01-14T19:02:55Z</dcterms:created>
  <dcterms:modified xsi:type="dcterms:W3CDTF">2019-01-14T19:27:56Z</dcterms:modified>
</cp:coreProperties>
</file>