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F6718-7F00-420B-BAE9-9C249F0A6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382422"/>
            <a:ext cx="8791575" cy="1402723"/>
          </a:xfrm>
        </p:spPr>
        <p:txBody>
          <a:bodyPr/>
          <a:lstStyle/>
          <a:p>
            <a:r>
              <a:rPr lang="en-US" dirty="0"/>
              <a:t>IT Certification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20997-B9EA-4406-9744-7207C6602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232921"/>
            <a:ext cx="8791575" cy="1808861"/>
          </a:xfrm>
        </p:spPr>
        <p:txBody>
          <a:bodyPr>
            <a:noAutofit/>
          </a:bodyPr>
          <a:lstStyle/>
          <a:p>
            <a:r>
              <a:rPr lang="en-US" sz="2400" dirty="0"/>
              <a:t>Bryan Mecklenburg</a:t>
            </a:r>
            <a:br>
              <a:rPr lang="en-US" sz="2400" dirty="0"/>
            </a:br>
            <a:r>
              <a:rPr lang="en-US" sz="2400" dirty="0"/>
              <a:t>Technology Certification Manager</a:t>
            </a:r>
            <a:br>
              <a:rPr lang="en-US" sz="2400" dirty="0"/>
            </a:br>
            <a:r>
              <a:rPr lang="en-US" sz="2400" dirty="0"/>
              <a:t>Goodwill Industries of Greater Grand Rapids</a:t>
            </a:r>
            <a:br>
              <a:rPr lang="en-US" sz="2400" dirty="0"/>
            </a:br>
            <a:r>
              <a:rPr lang="en-US" sz="2400" dirty="0"/>
              <a:t>bmecklenburg@goodwillgr.org</a:t>
            </a:r>
          </a:p>
        </p:txBody>
      </p:sp>
    </p:spTree>
    <p:extLst>
      <p:ext uri="{BB962C8B-B14F-4D97-AF65-F5344CB8AC3E}">
        <p14:creationId xmlns:p14="http://schemas.microsoft.com/office/powerpoint/2010/main" val="416644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81C43-7124-4983-B562-7DAE4EA9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certifications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07C1F-6A5C-4114-AB4E-5011F067C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CompTIA A+ Certification</a:t>
            </a:r>
          </a:p>
          <a:p>
            <a:r>
              <a:rPr lang="en-US" dirty="0"/>
              <a:t>CompTIA Network+ Certification</a:t>
            </a:r>
          </a:p>
          <a:p>
            <a:r>
              <a:rPr lang="en-US" dirty="0"/>
              <a:t>CompTIA Security+ Certification</a:t>
            </a:r>
          </a:p>
        </p:txBody>
      </p:sp>
    </p:spTree>
    <p:extLst>
      <p:ext uri="{BB962C8B-B14F-4D97-AF65-F5344CB8AC3E}">
        <p14:creationId xmlns:p14="http://schemas.microsoft.com/office/powerpoint/2010/main" val="257777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8FC3-3784-4E11-9B8B-1BFFCA688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A62A4-9C7F-4E6D-9908-5EC45D1E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$2422 tuition waived for these demographics</a:t>
            </a:r>
          </a:p>
          <a:p>
            <a:r>
              <a:rPr lang="en-US" dirty="0"/>
              <a:t>People with significant disabilities</a:t>
            </a:r>
          </a:p>
          <a:p>
            <a:r>
              <a:rPr lang="en-US" dirty="0"/>
              <a:t>Women</a:t>
            </a:r>
          </a:p>
          <a:p>
            <a:r>
              <a:rPr lang="en-US" dirty="0"/>
              <a:t>Racial minorities</a:t>
            </a:r>
          </a:p>
          <a:p>
            <a:r>
              <a:rPr lang="en-US" dirty="0"/>
              <a:t>Military Veterans</a:t>
            </a:r>
          </a:p>
        </p:txBody>
      </p:sp>
    </p:spTree>
    <p:extLst>
      <p:ext uri="{BB962C8B-B14F-4D97-AF65-F5344CB8AC3E}">
        <p14:creationId xmlns:p14="http://schemas.microsoft.com/office/powerpoint/2010/main" val="2436508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09167-BA70-4B3D-A8C8-B310C47BC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commitment for A+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D60B3-FD61-4455-A97A-705617C6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Live classroom training (lab and lecture)</a:t>
            </a:r>
          </a:p>
          <a:p>
            <a:r>
              <a:rPr lang="en-US" dirty="0"/>
              <a:t>Tuesdays &amp; Thursdays, 9:00 AM to 2:00 PM for 15 weeks</a:t>
            </a:r>
          </a:p>
          <a:p>
            <a:r>
              <a:rPr lang="en-US" dirty="0"/>
              <a:t>Technical training, plus employability skills training</a:t>
            </a:r>
          </a:p>
          <a:p>
            <a:r>
              <a:rPr lang="en-US" dirty="0"/>
              <a:t>Homework</a:t>
            </a:r>
          </a:p>
          <a:p>
            <a:r>
              <a:rPr lang="en-US" dirty="0"/>
              <a:t>Two exams required for certification</a:t>
            </a:r>
          </a:p>
        </p:txBody>
      </p:sp>
    </p:spTree>
    <p:extLst>
      <p:ext uri="{BB962C8B-B14F-4D97-AF65-F5344CB8AC3E}">
        <p14:creationId xmlns:p14="http://schemas.microsoft.com/office/powerpoint/2010/main" val="3400666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28968-05DE-461E-8215-893DBF52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D43C2-1DE1-4E0F-A748-28107DA12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1861119"/>
          </a:xfrm>
        </p:spPr>
        <p:txBody>
          <a:bodyPr/>
          <a:lstStyle/>
          <a:p>
            <a:r>
              <a:rPr lang="en-US" dirty="0"/>
              <a:t>Passion</a:t>
            </a:r>
          </a:p>
          <a:p>
            <a:r>
              <a:rPr lang="en-US" dirty="0"/>
              <a:t>Difficult</a:t>
            </a:r>
          </a:p>
          <a:p>
            <a:r>
              <a:rPr lang="en-US" dirty="0"/>
              <a:t>Employment with a sustainable wage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F60617-686C-4F4A-8A0C-D574FA4C7395}"/>
              </a:ext>
            </a:extLst>
          </p:cNvPr>
          <p:cNvSpPr txBox="1">
            <a:spLocks/>
          </p:cNvSpPr>
          <p:nvPr/>
        </p:nvSpPr>
        <p:spPr>
          <a:xfrm>
            <a:off x="1141412" y="4717410"/>
            <a:ext cx="9905999" cy="1045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Bryan Mecklenburg</a:t>
            </a:r>
            <a:br>
              <a:rPr lang="en-US" dirty="0"/>
            </a:br>
            <a:r>
              <a:rPr lang="en-US" dirty="0"/>
              <a:t>bmecklenburg@goodwillgr.org</a:t>
            </a:r>
          </a:p>
        </p:txBody>
      </p:sp>
    </p:spTree>
    <p:extLst>
      <p:ext uri="{BB962C8B-B14F-4D97-AF65-F5344CB8AC3E}">
        <p14:creationId xmlns:p14="http://schemas.microsoft.com/office/powerpoint/2010/main" val="4061768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74</TotalTime>
  <Words>87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IT Certification Training</vt:lpstr>
      <vt:lpstr>technical certifications</vt:lpstr>
      <vt:lpstr>Demographics</vt:lpstr>
      <vt:lpstr>Time commitment for A+ Certification</vt:lpstr>
      <vt:lpstr>The bottom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Certification Training</dc:title>
  <dc:creator>Bryan Mecklenburg</dc:creator>
  <cp:lastModifiedBy>Bryan Mecklenburg</cp:lastModifiedBy>
  <cp:revision>5</cp:revision>
  <dcterms:created xsi:type="dcterms:W3CDTF">2019-02-26T00:31:35Z</dcterms:created>
  <dcterms:modified xsi:type="dcterms:W3CDTF">2019-02-26T13:33:40Z</dcterms:modified>
</cp:coreProperties>
</file>