
<file path=[Content_Types].xml><?xml version="1.0" encoding="utf-8"?>
<Types xmlns="http://schemas.openxmlformats.org/package/2006/content-types">
  <Default Extension="png" ContentType="image/png"/>
  <Default Extension="wmf" ContentType="image/x-w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7" r:id="rId2"/>
    <p:sldId id="256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45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54B8D-8D10-B646-B060-5AD397DC7C2B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C3188A77-6D89-304A-AB44-97B25657328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19001">
            <a:off x="2349507" y="675257"/>
            <a:ext cx="44314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CHEF JUSTIN STERMIN </a:t>
            </a:r>
            <a:br>
              <a:rPr lang="en-US" dirty="0" smtClean="0"/>
            </a:br>
            <a:r>
              <a:rPr lang="en-US" dirty="0" smtClean="0"/>
              <a:t>Camp kitchensage</a:t>
            </a:r>
            <a:endParaRPr lang="en-US" dirty="0"/>
          </a:p>
        </p:txBody>
      </p:sp>
      <p:pic>
        <p:nvPicPr>
          <p:cNvPr id="4" name="Content Placeholder 3" descr="logo-full-200-150x15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80" r="-40172" b="-1120"/>
          <a:stretch/>
        </p:blipFill>
        <p:spPr>
          <a:xfrm>
            <a:off x="598219" y="2355662"/>
            <a:ext cx="7772400" cy="3733800"/>
          </a:xfrm>
        </p:spPr>
      </p:pic>
    </p:spTree>
    <p:extLst>
      <p:ext uri="{BB962C8B-B14F-4D97-AF65-F5344CB8AC3E}">
        <p14:creationId xmlns:p14="http://schemas.microsoft.com/office/powerpoint/2010/main" val="1503640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449" y="345706"/>
            <a:ext cx="6703101" cy="906816"/>
          </a:xfrm>
        </p:spPr>
        <p:txBody>
          <a:bodyPr>
            <a:noAutofit/>
          </a:bodyPr>
          <a:lstStyle/>
          <a:p>
            <a:r>
              <a:rPr lang="en-US" sz="5400" dirty="0" smtClean="0"/>
              <a:t>Camp KitchenSage </a:t>
            </a:r>
            <a:endParaRPr lang="en-US" sz="5400" dirty="0"/>
          </a:p>
        </p:txBody>
      </p:sp>
      <p:pic>
        <p:nvPicPr>
          <p:cNvPr id="4" name="Picture 3" descr="IMG_41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1942">
            <a:off x="282528" y="1803698"/>
            <a:ext cx="3395035" cy="254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39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67" y="1389577"/>
            <a:ext cx="2442076" cy="1831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38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023">
            <a:off x="1330685" y="3945531"/>
            <a:ext cx="2462770" cy="184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IMG_388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74">
            <a:off x="5893709" y="1549907"/>
            <a:ext cx="2888070" cy="2888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389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1617">
            <a:off x="3720155" y="4794789"/>
            <a:ext cx="2689307" cy="2016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IMG_39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50" y="4517630"/>
            <a:ext cx="2035854" cy="203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logo-full-200-150x15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056" y="3060117"/>
            <a:ext cx="1905000" cy="1905000"/>
          </a:xfrm>
          <a:prstGeom prst="rect">
            <a:avLst/>
          </a:prstGeom>
        </p:spPr>
      </p:pic>
      <p:pic>
        <p:nvPicPr>
          <p:cNvPr id="13" name="Picture 12" descr="IMG_431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026">
            <a:off x="57003" y="4942649"/>
            <a:ext cx="2174247" cy="163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02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Morning session training </a:t>
            </a:r>
            <a:endParaRPr lang="en-US" dirty="0"/>
          </a:p>
        </p:txBody>
      </p:sp>
      <p:pic>
        <p:nvPicPr>
          <p:cNvPr id="4" name="Picture 3" descr="IMG_42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4" y="1324795"/>
            <a:ext cx="3532785" cy="226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MG_37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09" y="1324794"/>
            <a:ext cx="5421437" cy="406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G_4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4" y="3591179"/>
            <a:ext cx="3532785" cy="255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15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69400" cy="651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Afternoon Session Training</a:t>
            </a:r>
            <a:endParaRPr lang="en-US" dirty="0"/>
          </a:p>
        </p:txBody>
      </p:sp>
      <p:pic>
        <p:nvPicPr>
          <p:cNvPr id="5" name="Content Placeholder 4" descr="IMG_4172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9" b="95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Work based learning. </a:t>
            </a:r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Real job experience. </a:t>
            </a:r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Self worth.</a:t>
            </a:r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Team building.</a:t>
            </a:r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Schedule and Time management.</a:t>
            </a:r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Timesheet documentation.</a:t>
            </a:r>
          </a:p>
          <a:p>
            <a:pPr marL="285750" indent="-285750">
              <a:buFont typeface="Wingdings" charset="2"/>
              <a:buChar char="u"/>
            </a:pPr>
            <a:r>
              <a:rPr lang="en-US" dirty="0" smtClean="0"/>
              <a:t>Earn some money. </a:t>
            </a:r>
          </a:p>
          <a:p>
            <a:pPr marL="285750" indent="-285750">
              <a:buFont typeface="Wingdings" charset="2"/>
              <a:buChar char="u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01662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75</TotalTime>
  <Words>37</Words>
  <Application>Microsoft Office PowerPoint</Application>
  <PresentationFormat>On-screen Show (4:3)</PresentationFormat>
  <Paragraphs>11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Gill Sans MT</vt:lpstr>
      <vt:lpstr>Wingdings</vt:lpstr>
      <vt:lpstr>Wingdings 3</vt:lpstr>
      <vt:lpstr>Urban Pop</vt:lpstr>
      <vt:lpstr>CHEF JUSTIN STERMIN  Camp kitchensage</vt:lpstr>
      <vt:lpstr>Camp KitchenSage </vt:lpstr>
      <vt:lpstr>Morning session training </vt:lpstr>
      <vt:lpstr>PowerPoint Presentation</vt:lpstr>
      <vt:lpstr>Afternoon Session Training</vt:lpstr>
    </vt:vector>
  </TitlesOfParts>
  <Company>KITCHENSAGE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 KitchenSage</dc:title>
  <dc:creator>Justin Stermin</dc:creator>
  <cp:lastModifiedBy>Lori Matthews</cp:lastModifiedBy>
  <cp:revision>7</cp:revision>
  <dcterms:created xsi:type="dcterms:W3CDTF">2019-02-25T19:11:02Z</dcterms:created>
  <dcterms:modified xsi:type="dcterms:W3CDTF">2019-03-15T16:34:15Z</dcterms:modified>
</cp:coreProperties>
</file>