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9" r:id="rId4"/>
    <p:sldId id="273" r:id="rId5"/>
    <p:sldId id="279" r:id="rId6"/>
    <p:sldId id="281" r:id="rId7"/>
    <p:sldId id="280" r:id="rId8"/>
    <p:sldId id="258" r:id="rId9"/>
    <p:sldId id="275" r:id="rId10"/>
    <p:sldId id="277" r:id="rId11"/>
    <p:sldId id="278" r:id="rId12"/>
    <p:sldId id="282" r:id="rId13"/>
    <p:sldId id="27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8FF18-984F-4113-9310-C841927BB14A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5BF49-12D5-40CD-B254-0E981016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0CBAFA-9099-4CA5-A844-51EDF3890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E387AF-94E1-4898-98C3-44156B7E1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387AF-94E1-4898-98C3-44156B7E1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7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0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4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2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4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6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2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2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1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394374-5019-4204-952F-A76C666E3FB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7C6DEB-CE67-466D-AF3D-18EDEA96D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1341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900" dirty="0" smtClean="0"/>
              <a:t>Community Transition Council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March 14, 2017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8165" y="2552132"/>
            <a:ext cx="6815669" cy="25892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4508" y="535709"/>
            <a:ext cx="7236691" cy="5726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Transition Expo Debriefing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12145" y="1434899"/>
            <a:ext cx="6368473" cy="4250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12" y="1431821"/>
            <a:ext cx="3464915" cy="4253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7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Expo 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general conclusions might we draw based upon the current information?</a:t>
            </a:r>
          </a:p>
          <a:p>
            <a:r>
              <a:rPr lang="en-US" dirty="0" smtClean="0"/>
              <a:t>Were the Transition Expos successful? </a:t>
            </a:r>
          </a:p>
          <a:p>
            <a:pPr lvl="1"/>
            <a:r>
              <a:rPr lang="en-US" dirty="0" smtClean="0"/>
              <a:t>Yes/No? </a:t>
            </a:r>
          </a:p>
          <a:p>
            <a:pPr lvl="1"/>
            <a:r>
              <a:rPr lang="en-US" dirty="0" smtClean="0"/>
              <a:t>How do we know?</a:t>
            </a:r>
          </a:p>
          <a:p>
            <a:r>
              <a:rPr lang="en-US" dirty="0" smtClean="0"/>
              <a:t>How might we define and measure </a:t>
            </a:r>
            <a:r>
              <a:rPr lang="en-US" dirty="0" smtClean="0"/>
              <a:t>future Expo success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might we use data to make </a:t>
            </a:r>
            <a:r>
              <a:rPr lang="en-US" dirty="0" smtClean="0"/>
              <a:t>improvements to the overall Expo experience? </a:t>
            </a:r>
            <a:endParaRPr lang="en-US" dirty="0" smtClean="0"/>
          </a:p>
          <a:p>
            <a:r>
              <a:rPr lang="en-US" dirty="0" smtClean="0"/>
              <a:t>What supports might we consider to help us </a:t>
            </a:r>
            <a:r>
              <a:rPr lang="en-US" dirty="0" smtClean="0"/>
              <a:t>improve the quality </a:t>
            </a:r>
            <a:r>
              <a:rPr lang="en-US" dirty="0" smtClean="0"/>
              <a:t>and outcomes of our Expos? </a:t>
            </a:r>
            <a:endParaRPr lang="en-US" dirty="0" smtClean="0"/>
          </a:p>
          <a:p>
            <a:r>
              <a:rPr lang="en-US" dirty="0" smtClean="0"/>
              <a:t>What are our next steps?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Assessment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TAGG</a:t>
            </a:r>
          </a:p>
          <a:p>
            <a:r>
              <a:rPr lang="en-US" dirty="0" smtClean="0"/>
              <a:t>Parent Transition Survey</a:t>
            </a:r>
          </a:p>
          <a:p>
            <a:r>
              <a:rPr lang="en-US" dirty="0" smtClean="0"/>
              <a:t>Student Transition Assessment Tool - Revised (STAT-R)</a:t>
            </a:r>
          </a:p>
          <a:p>
            <a:r>
              <a:rPr lang="en-US" dirty="0" smtClean="0"/>
              <a:t>V3 Discovery Process</a:t>
            </a:r>
          </a:p>
          <a:p>
            <a:r>
              <a:rPr lang="en-US" dirty="0" smtClean="0"/>
              <a:t>ESTR-III</a:t>
            </a:r>
          </a:p>
          <a:p>
            <a:r>
              <a:rPr lang="en-US" dirty="0" smtClean="0"/>
              <a:t>Transition Assessment Tool</a:t>
            </a:r>
          </a:p>
          <a:p>
            <a:r>
              <a:rPr lang="en-US" dirty="0" smtClean="0"/>
              <a:t>Motivational Interviewing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CTC Work Group</a:t>
            </a:r>
            <a:br>
              <a:rPr lang="en-US" dirty="0" smtClean="0"/>
            </a:br>
            <a:r>
              <a:rPr lang="en-US" dirty="0" smtClean="0"/>
              <a:t>Transition Activity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Aim – To develop a list of “essential” transition activities.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644131"/>
            <a:ext cx="3333750" cy="2324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6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Transition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9" y="2556932"/>
            <a:ext cx="9182097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Meet and Greet</a:t>
            </a:r>
            <a:endParaRPr lang="en-US" dirty="0"/>
          </a:p>
          <a:p>
            <a:r>
              <a:rPr lang="en-US" dirty="0" smtClean="0"/>
              <a:t>Community Agency Updates</a:t>
            </a:r>
            <a:endParaRPr lang="en-US" dirty="0"/>
          </a:p>
          <a:p>
            <a:r>
              <a:rPr lang="en-US" dirty="0" smtClean="0"/>
              <a:t>Guest Presentations </a:t>
            </a:r>
          </a:p>
          <a:p>
            <a:r>
              <a:rPr lang="en-US" dirty="0" smtClean="0"/>
              <a:t>Special Events</a:t>
            </a:r>
            <a:endParaRPr lang="en-US" dirty="0"/>
          </a:p>
          <a:p>
            <a:r>
              <a:rPr lang="en-US" dirty="0" smtClean="0"/>
              <a:t>Transition Expo Debriefing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Transition Assessment Project</a:t>
            </a:r>
          </a:p>
          <a:p>
            <a:r>
              <a:rPr lang="en-US" dirty="0" smtClean="0"/>
              <a:t>CTC Work Groups – Transition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Agency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Network 180</a:t>
            </a:r>
          </a:p>
          <a:p>
            <a:r>
              <a:rPr lang="en-US" dirty="0" smtClean="0"/>
              <a:t>Arc of Kent County</a:t>
            </a:r>
          </a:p>
          <a:p>
            <a:r>
              <a:rPr lang="en-US" dirty="0" smtClean="0"/>
              <a:t>BSBP</a:t>
            </a:r>
          </a:p>
          <a:p>
            <a:r>
              <a:rPr lang="en-US" dirty="0" smtClean="0"/>
              <a:t>Disability Advocates of Kent County</a:t>
            </a:r>
          </a:p>
          <a:p>
            <a:r>
              <a:rPr lang="en-US" dirty="0" smtClean="0"/>
              <a:t>Goodwill Industries</a:t>
            </a:r>
          </a:p>
          <a:p>
            <a:r>
              <a:rPr lang="en-US" dirty="0" smtClean="0"/>
              <a:t>Hope Network</a:t>
            </a:r>
          </a:p>
          <a:p>
            <a:r>
              <a:rPr lang="en-US" dirty="0" smtClean="0"/>
              <a:t>Michigan Alliance for Families</a:t>
            </a:r>
          </a:p>
          <a:p>
            <a:r>
              <a:rPr lang="en-US" dirty="0" smtClean="0"/>
              <a:t>Michigan Rehabilitation Services</a:t>
            </a:r>
          </a:p>
          <a:p>
            <a:r>
              <a:rPr lang="en-US" dirty="0" smtClean="0"/>
              <a:t>Project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65" y="917477"/>
            <a:ext cx="9601196" cy="1059103"/>
          </a:xfrm>
        </p:spPr>
        <p:txBody>
          <a:bodyPr/>
          <a:lstStyle/>
          <a:p>
            <a:r>
              <a:rPr lang="en-US" dirty="0" smtClean="0"/>
              <a:t>Guest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5309" y="2466109"/>
            <a:ext cx="4871443" cy="3404339"/>
          </a:xfrm>
        </p:spPr>
        <p:txBody>
          <a:bodyPr>
            <a:normAutofit/>
          </a:bodyPr>
          <a:lstStyle/>
          <a:p>
            <a:r>
              <a:rPr lang="en-US" dirty="0" smtClean="0"/>
              <a:t>Peckham Industries – Lee Chassee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52" y="2466109"/>
            <a:ext cx="5168484" cy="3404339"/>
          </a:xfrm>
        </p:spPr>
        <p:txBody>
          <a:bodyPr/>
          <a:lstStyle/>
          <a:p>
            <a:r>
              <a:rPr lang="en-US" dirty="0" smtClean="0"/>
              <a:t>Alternatives in Motion – Colleen Davis</a:t>
            </a:r>
            <a:endParaRPr lang="en-US" dirty="0"/>
          </a:p>
        </p:txBody>
      </p:sp>
      <p:pic>
        <p:nvPicPr>
          <p:cNvPr id="4098" name="Picture 2" descr="Image result for alternatives in motion grand rap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8" y="3010259"/>
            <a:ext cx="3691639" cy="3069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verall-Call-Center-Sparks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6" y="3093387"/>
            <a:ext cx="42862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7" y="966624"/>
            <a:ext cx="6373133" cy="473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091" y="966623"/>
            <a:ext cx="3942808" cy="4730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75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3" y="650155"/>
            <a:ext cx="4174837" cy="5396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06900"/>
            <a:ext cx="5883564" cy="1539523"/>
          </a:xfrm>
          <a:prstGeom prst="rect">
            <a:avLst/>
          </a:prstGeom>
        </p:spPr>
      </p:pic>
      <p:pic>
        <p:nvPicPr>
          <p:cNvPr id="3076" name="Picture 4" descr="Image result for star wars prom th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45" y="650156"/>
            <a:ext cx="2767040" cy="357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9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5" y="1432893"/>
            <a:ext cx="6253017" cy="376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52" y="1432893"/>
            <a:ext cx="3326993" cy="3765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06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MTSA Conference </a:t>
            </a:r>
            <a:br>
              <a:rPr lang="en-US" dirty="0" smtClean="0"/>
            </a:br>
            <a:r>
              <a:rPr lang="en-US" dirty="0" smtClean="0"/>
              <a:t>March 15-17, 2017</a:t>
            </a:r>
            <a:endParaRPr lang="en-US" dirty="0"/>
          </a:p>
        </p:txBody>
      </p:sp>
      <p:pic>
        <p:nvPicPr>
          <p:cNvPr id="2050" name="Picture 2" descr="Image result for mtsa conference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39" y="2646217"/>
            <a:ext cx="6669521" cy="3486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27" y="731282"/>
            <a:ext cx="7086889" cy="542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</TotalTime>
  <Words>190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     Community Transition Council   March 14, 2017</vt:lpstr>
      <vt:lpstr>Community Transition Council</vt:lpstr>
      <vt:lpstr>Community Agency Updates</vt:lpstr>
      <vt:lpstr>Guest Presentations</vt:lpstr>
      <vt:lpstr>PowerPoint Presentation</vt:lpstr>
      <vt:lpstr>PowerPoint Presentation</vt:lpstr>
      <vt:lpstr>PowerPoint Presentation</vt:lpstr>
      <vt:lpstr>MTSA Conference  March 15-17, 2017</vt:lpstr>
      <vt:lpstr>PowerPoint Presentation</vt:lpstr>
      <vt:lpstr>Transition Expo Debriefing</vt:lpstr>
      <vt:lpstr>Transition Expo Debriefing</vt:lpstr>
      <vt:lpstr>Transition Assessment Project</vt:lpstr>
      <vt:lpstr>CTC Work Group Transition Activity Project</vt:lpstr>
    </vt:vector>
  </TitlesOfParts>
  <Company>Kent Intermediate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Administrator’s Meeting January 22, 2016</dc:title>
  <dc:creator>Michael Bausano</dc:creator>
  <cp:lastModifiedBy>Michael Bausano</cp:lastModifiedBy>
  <cp:revision>55</cp:revision>
  <dcterms:created xsi:type="dcterms:W3CDTF">2016-01-21T18:14:53Z</dcterms:created>
  <dcterms:modified xsi:type="dcterms:W3CDTF">2017-03-10T18:38:09Z</dcterms:modified>
</cp:coreProperties>
</file>