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7" r:id="rId8"/>
    <p:sldId id="265" r:id="rId9"/>
    <p:sldId id="266" r:id="rId10"/>
    <p:sldId id="259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0" autoAdjust="0"/>
    <p:restoredTop sz="94660"/>
  </p:normalViewPr>
  <p:slideViewPr>
    <p:cSldViewPr snapToGrid="0">
      <p:cViewPr varScale="1">
        <p:scale>
          <a:sx n="81" d="100"/>
          <a:sy n="81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7C5D-6E01-4F0F-94C5-81AFAE5B3F5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2707-71F5-4D77-86CE-3538EC4587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70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7C5D-6E01-4F0F-94C5-81AFAE5B3F5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2707-71F5-4D77-86CE-3538EC45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9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7C5D-6E01-4F0F-94C5-81AFAE5B3F5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2707-71F5-4D77-86CE-3538EC45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4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7C5D-6E01-4F0F-94C5-81AFAE5B3F5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2707-71F5-4D77-86CE-3538EC45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4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7C5D-6E01-4F0F-94C5-81AFAE5B3F5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2707-71F5-4D77-86CE-3538EC4587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63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7C5D-6E01-4F0F-94C5-81AFAE5B3F5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2707-71F5-4D77-86CE-3538EC45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7C5D-6E01-4F0F-94C5-81AFAE5B3F5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2707-71F5-4D77-86CE-3538EC45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8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7C5D-6E01-4F0F-94C5-81AFAE5B3F5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2707-71F5-4D77-86CE-3538EC45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6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7C5D-6E01-4F0F-94C5-81AFAE5B3F5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2707-71F5-4D77-86CE-3538EC45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8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237C5D-6E01-4F0F-94C5-81AFAE5B3F5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F22707-71F5-4D77-86CE-3538EC45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7C5D-6E01-4F0F-94C5-81AFAE5B3F5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2707-71F5-4D77-86CE-3538EC45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1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A237C5D-6E01-4F0F-94C5-81AFAE5B3F5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EF22707-71F5-4D77-86CE-3538EC4587E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8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llegereadiness.collegeboard.org/sample-questions/writing-language" TargetMode="External"/><Relationship Id="rId2" Type="http://schemas.openxmlformats.org/officeDocument/2006/relationships/hyperlink" Target="https://collegereadiness.collegeboard.org/sample-questions/read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llegereadiness.collegeboard.org/sample-questions/essay" TargetMode="External"/><Relationship Id="rId4" Type="http://schemas.openxmlformats.org/officeDocument/2006/relationships/hyperlink" Target="https://collegereadiness.collegeboard.org/sample-questions/math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legeboard.org/pdf/sat/delivering-opportunity/test_specifications_for_the_redesigned_sat_102414.pdf#page=46" TargetMode="External"/><Relationship Id="rId2" Type="http://schemas.openxmlformats.org/officeDocument/2006/relationships/hyperlink" Target="https://www.collegeboard.org/delivering-opportunity/sat/redesig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llegeboard.org/pdf/sat/delivering-opportunity/test_specifications_for_the_redesigned_sat_102414.pdf#page=13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SAT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</a:t>
            </a:r>
            <a:r>
              <a:rPr lang="en-US" dirty="0" smtClean="0"/>
              <a:t> 6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</a:p>
          <a:p>
            <a:r>
              <a:rPr lang="en-US" dirty="0" smtClean="0"/>
              <a:t>Kent ISD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89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PSAT / NMSQT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Preliminary SAT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Predictive of future SAT score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Redesigned PSAT available in October 2015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Usually given to sophomores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Is used for </a:t>
            </a:r>
            <a:r>
              <a:rPr lang="en-US" sz="2400" dirty="0"/>
              <a:t>National Merit </a:t>
            </a:r>
            <a:r>
              <a:rPr lang="en-US" sz="2400" dirty="0" smtClean="0"/>
              <a:t>Scholarship programs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Often used for G &amp; T program entry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48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Materials</a:t>
            </a:r>
            <a:br>
              <a:rPr lang="en-US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Free - will be available online and through Khan Academy (May)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Paid – The College Board and other commercial vendors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Current materials are for current tests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Reading </a:t>
            </a:r>
            <a:endParaRPr lang="en-US" dirty="0"/>
          </a:p>
          <a:p>
            <a:pPr marL="0" indent="0">
              <a:buNone/>
            </a:pPr>
            <a:r>
              <a:rPr lang="en-US" b="1" u="sng" dirty="0">
                <a:hlinkClick r:id="rId2"/>
              </a:rPr>
              <a:t>https://collegereadiness.collegeboard.org/sample-questions/reading</a:t>
            </a:r>
            <a:r>
              <a:rPr lang="en-US" b="1" dirty="0"/>
              <a:t>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Writing and Language</a:t>
            </a:r>
            <a:endParaRPr lang="en-US" dirty="0"/>
          </a:p>
          <a:p>
            <a:pPr marL="0" indent="0">
              <a:buNone/>
            </a:pPr>
            <a:r>
              <a:rPr lang="en-US" b="1" u="sng" dirty="0">
                <a:hlinkClick r:id="rId3"/>
              </a:rPr>
              <a:t>https://collegereadiness.collegeboard.org/sample-questions/writing-language</a:t>
            </a:r>
            <a:r>
              <a:rPr lang="en-US" b="1" dirty="0"/>
              <a:t>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Math</a:t>
            </a:r>
            <a:endParaRPr lang="en-US" dirty="0"/>
          </a:p>
          <a:p>
            <a:pPr marL="0" indent="0">
              <a:buNone/>
            </a:pPr>
            <a:r>
              <a:rPr lang="en-US" b="1" u="sng" dirty="0">
                <a:hlinkClick r:id="rId4"/>
              </a:rPr>
              <a:t>https://collegereadiness.collegeboard.org/sample-questions/math</a:t>
            </a:r>
            <a:r>
              <a:rPr lang="en-US" b="1" dirty="0"/>
              <a:t>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Essay</a:t>
            </a:r>
            <a:endParaRPr lang="en-US" dirty="0"/>
          </a:p>
          <a:p>
            <a:pPr marL="0" indent="0">
              <a:buNone/>
            </a:pPr>
            <a:r>
              <a:rPr lang="en-US" b="1" u="sng" dirty="0">
                <a:hlinkClick r:id="rId5"/>
              </a:rPr>
              <a:t>https://collegereadiness.collegeboard.org/sample-questions/essay</a:t>
            </a:r>
            <a:r>
              <a:rPr lang="en-US" b="1" dirty="0"/>
              <a:t>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17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Official “Redesigned SAT” site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www.collegeboard.org/delivering-opportunity/sat/redesign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Test Specifications for Reading and Writing test and Essay test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www.collegeboard.org/pdf/sat/delivering-opportunity/test_specifications_for_the_redesigned_sat_102414.pdf#page=46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Test Specifications for Math test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www.collegeboard.org/pdf/sat/delivering-opportunity/test_specifications_for_the_redesigned_sat_102414.pdf#page=137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820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Michigan law requires both a college entrance and career / college readiness assessment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Michigan’s contract for ACT as the college entrance exam had ended, new RFP was issued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SAT awarded 3 year contract ($17.1 million, $15.4 million less than next bidder)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New WorkKeys contract is $12.2 million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In 2016, juniors will take the SAT and the WorkKeys assessments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9940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437"/>
            <a:ext cx="10058400" cy="1450757"/>
          </a:xfrm>
        </p:spPr>
        <p:txBody>
          <a:bodyPr/>
          <a:lstStyle/>
          <a:p>
            <a:r>
              <a:rPr lang="en-US" dirty="0" smtClean="0"/>
              <a:t>2016 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Redesigned test for 2016, </a:t>
            </a:r>
            <a:r>
              <a:rPr lang="en-US" sz="3000" dirty="0" smtClean="0"/>
              <a:t>paper/pencil</a:t>
            </a:r>
            <a:endParaRPr lang="en-US" sz="3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3 Parts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Evidence-Based Reading and Writing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Math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Essay*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000" dirty="0" smtClean="0"/>
              <a:t>MI will </a:t>
            </a:r>
            <a:r>
              <a:rPr lang="en-US" sz="3000" dirty="0" smtClean="0"/>
              <a:t>require </a:t>
            </a:r>
            <a:r>
              <a:rPr lang="en-US" sz="3000" dirty="0" smtClean="0"/>
              <a:t>it</a:t>
            </a:r>
            <a:endParaRPr lang="en-US" sz="3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Composite Score </a:t>
            </a:r>
            <a:r>
              <a:rPr lang="en-US" sz="3000" dirty="0"/>
              <a:t>S</a:t>
            </a:r>
            <a:r>
              <a:rPr lang="en-US" sz="3000" dirty="0" smtClean="0"/>
              <a:t>cale of 400 – 1600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Test scores of 200 – 800 and 2 – 8 (Essay)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3 hour timeframe, plus 50 minutes for Essay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11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/>
          <a:lstStyle/>
          <a:p>
            <a:r>
              <a:rPr lang="en-US" dirty="0" smtClean="0"/>
              <a:t>New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93183"/>
            <a:ext cx="10058400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No penalty for incorrect or blank answers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Students will edit and revise texts from multiple subjects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Essay prompt released before test, passage will change (is secure)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Essay will focus on explaining how / why author persuaded, argued, used evidence, etc.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Vocabulary will be in context of passage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Scenarios and extended tasks (several questions about same problem / passage)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Founding Documents and Global Conversations items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7175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Evidence-Based Reading and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Reading test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65 minutes, 52 tasks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Score scale 200 - 800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Writing and Language test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35 minutes, 44 tasks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Score scale 200 - 800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1731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80 minutes, 57 tasks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Calculator use on part of Math test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Focus Areas: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Problem Solving and Data Analysis (quantitative reasoning)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The Heart of Algebra (linear equations and functions)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Passport to Advanced Math (complex equations, inequalities)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1195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0924"/>
            <a:ext cx="10058400" cy="7882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Score </a:t>
            </a:r>
            <a:br>
              <a:rPr lang="en-US" dirty="0" smtClean="0"/>
            </a:br>
            <a:r>
              <a:rPr lang="en-US" dirty="0" smtClean="0"/>
              <a:t>Report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166" y="-10580"/>
            <a:ext cx="9259613" cy="686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817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"/>
            <a:ext cx="10058400" cy="985652"/>
          </a:xfrm>
        </p:spPr>
        <p:txBody>
          <a:bodyPr/>
          <a:lstStyle/>
          <a:p>
            <a:r>
              <a:rPr lang="en-US" dirty="0" smtClean="0"/>
              <a:t>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116281"/>
            <a:ext cx="10058400" cy="500073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ReadiStep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/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Baseline data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Fall testing </a:t>
            </a:r>
            <a:r>
              <a:rPr lang="en-US" sz="2400" dirty="0" smtClean="0"/>
              <a:t>window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MDE does not have plan for pilot (at this time)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PSAT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/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Readiness for SAT, success in AP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October </a:t>
            </a:r>
            <a:r>
              <a:rPr lang="en-US" sz="2400" dirty="0" smtClean="0"/>
              <a:t>testing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MDE does not have plan for pilot (at this time)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SAT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11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/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MI will provide it to all juniors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Likely to keep current testing window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152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Baseline for PSAT and SAT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Direct relation of scores to PSAT and SAT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Given to 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or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students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Reading, Writing, Math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No essay or CR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$8 / scored sheet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Unused test fee if more than 20% of ordered materials are not used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2 hours or 3 class periods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40 minutes per section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886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199</TotalTime>
  <Words>516</Words>
  <Application>Microsoft Office PowerPoint</Application>
  <PresentationFormat>Widescreen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Wingdings</vt:lpstr>
      <vt:lpstr>Retrospect</vt:lpstr>
      <vt:lpstr>SAT 2016</vt:lpstr>
      <vt:lpstr>Background</vt:lpstr>
      <vt:lpstr>2016 SAT</vt:lpstr>
      <vt:lpstr>New Features</vt:lpstr>
      <vt:lpstr>Evidence-Based Reading and Writing</vt:lpstr>
      <vt:lpstr>Math</vt:lpstr>
      <vt:lpstr>Score  Report</vt:lpstr>
      <vt:lpstr>Pathway</vt:lpstr>
      <vt:lpstr>ReadiStep</vt:lpstr>
      <vt:lpstr>PSAT / NMSQT</vt:lpstr>
      <vt:lpstr>Practice Materials </vt:lpstr>
      <vt:lpstr>Helpful Links</vt:lpstr>
    </vt:vector>
  </TitlesOfParts>
  <Company>Kent Intermediate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2016</dc:title>
  <dc:creator>Casey Gordon</dc:creator>
  <cp:lastModifiedBy>Casey Gordon</cp:lastModifiedBy>
  <cp:revision>16</cp:revision>
  <dcterms:created xsi:type="dcterms:W3CDTF">2015-01-07T17:33:07Z</dcterms:created>
  <dcterms:modified xsi:type="dcterms:W3CDTF">2015-02-05T20:45:28Z</dcterms:modified>
</cp:coreProperties>
</file>